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2" /><Relationship Type="http://schemas.openxmlformats.org/officeDocument/2006/relationships/extended-properties" Target="docProps/app.xml" Id="rId3" /><Relationship Type="http://schemas.openxmlformats.org/officeDocument/2006/relationships/custom-properties" Target="docProps/custom.xml" Id="rId4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91" r:id="rId5"/>
  </p:sldIdLst>
  <p:sldSz cx="9601200" cy="128016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5"/>
    <p:restoredTop sz="94660"/>
  </p:normalViewPr>
  <p:slideViewPr>
    <p:cSldViewPr>
      <p:cViewPr varScale="0">
        <p:scale>
          <a:sx n="100" d="100"/>
          <a:sy n="100" d="100"/>
        </p:scale>
        <p:origin x="-36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slide" Target="slides/slide2.xml" Id="rId5" /><Relationship Type="http://schemas.openxmlformats.org/officeDocument/2006/relationships/presProps" Target="presProps.xml" Id="rId6" /><Relationship Type="http://schemas.openxmlformats.org/officeDocument/2006/relationships/viewProps" Target="viewProps.xml" Id="rId7" /><Relationship Type="http://schemas.openxmlformats.org/officeDocument/2006/relationships/tableStyles" Target="tableStyles.xml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5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5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6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5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5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5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slide" Target="../slides/slide2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9" name="四角形 59"/>
          <p:cNvSpPr>
            <a:spLocks noGrp="1" noRot="1" noChangeAspect="1"/>
          </p:cNvSpPr>
          <p:nvPr>
            <p:ph type="sldImg" idx="2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60" name="四角形 60"/>
          <p:cNvSpPr>
            <a:spLocks noGrp="1"/>
          </p:cNvSpPr>
          <p:nvPr>
            <p:ph type="body" sz="quarter" idx="3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61" name="四角形 61"/>
          <p:cNvSpPr>
            <a:spLocks noGrp="1"/>
          </p:cNvSpPr>
          <p:nvPr>
            <p:ph type="sldNum" sz="quarter" idx="5"/>
          </p:nvPr>
        </p:nvSpPr>
        <p:spPr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9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60" name="四角形 0"/>
          <p:cNvSpPr>
            <a:spLocks noGrp="1"/>
          </p:cNvSpPr>
          <p:nvPr>
            <p:ph type="body" sz="quarter" idx="3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61" name="四角形 0"/>
          <p:cNvSpPr>
            <a:spLocks noGrp="1"/>
          </p:cNvSpPr>
          <p:nvPr>
            <p:ph type="sldNum" sz="quarter" idx="5"/>
          </p:nvPr>
        </p:nvSpPr>
        <p:spPr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80060" y="3085232"/>
            <a:ext cx="8641080" cy="250907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80060" y="5773531"/>
            <a:ext cx="8641080" cy="430127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0060" y="3242051"/>
            <a:ext cx="8641080" cy="79080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1" y="512658"/>
            <a:ext cx="2160271" cy="1063746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1" cy="10637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0060" y="3242051"/>
            <a:ext cx="8641080" cy="799183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80060" y="5504701"/>
            <a:ext cx="8641080" cy="197141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211533"/>
            <a:ext cx="8641080" cy="329316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80060" y="3242054"/>
            <a:ext cx="4169323" cy="79080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14013" y="3242054"/>
            <a:ext cx="4207127" cy="79080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865545"/>
            <a:ext cx="4169323" cy="11942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0060" y="4059767"/>
            <a:ext cx="4169323" cy="7090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951817" y="2865545"/>
            <a:ext cx="4169323" cy="11942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951817" y="4059767"/>
            <a:ext cx="4169323" cy="709036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7692" y="509696"/>
            <a:ext cx="4963811" cy="105323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0061" y="3174842"/>
            <a:ext cx="3158729" cy="79752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881902" y="8753062"/>
            <a:ext cx="5760720" cy="105791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881902" y="396934"/>
            <a:ext cx="5760720" cy="8173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81902" y="9895590"/>
            <a:ext cx="5760720" cy="12545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1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645761" y="11642983"/>
            <a:ext cx="4309680" cy="681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0060" y="781486"/>
            <a:ext cx="8641080" cy="1855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3242051"/>
            <a:ext cx="8641080" cy="7991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0060" y="11642983"/>
            <a:ext cx="1976681" cy="681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06656" y="11642983"/>
            <a:ext cx="2014484" cy="681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notesSlide" Target="../notesSlides/notesSlide1.xml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notesSlide" Target="../notesSlides/notesSlide2.xml" Id="rId2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ctrTitle" idx="0"/>
          </p:nvPr>
        </p:nvSpPr>
        <p:spPr>
          <a:xfrm>
            <a:off x="480060" y="211045"/>
            <a:ext cx="8641080" cy="1014770"/>
          </a:xfrm>
          <a:solidFill>
            <a:srgbClr val="FFC000"/>
          </a:solidFill>
        </p:spPr>
        <p:txBody>
          <a:bodyPr>
            <a:spAutoFit/>
          </a:bodyPr>
          <a:lstStyle/>
          <a:p>
            <a:r>
              <a:rPr kumimoji="1" lang="ja-JP" altLang="en-US" sz="6000" dirty="0">
                <a:latin typeface="+mj-ea"/>
                <a:ea typeface="+mj-ea"/>
              </a:rPr>
              <a:t>営業時間短縮</a:t>
            </a:r>
            <a:r>
              <a:rPr kumimoji="1" lang="ja-JP" altLang="en-US" sz="6000" dirty="0">
                <a:latin typeface="+mj-ea"/>
                <a:ea typeface="+mj-ea"/>
              </a:rPr>
              <a:t>のお知らせ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101" name="サブタイトル 2"/>
          <p:cNvSpPr>
            <a:spLocks noGrp="1"/>
          </p:cNvSpPr>
          <p:nvPr>
            <p:ph type="subTitle" idx="1"/>
          </p:nvPr>
        </p:nvSpPr>
        <p:spPr>
          <a:xfrm>
            <a:off x="480060" y="1183303"/>
            <a:ext cx="8641080" cy="1132556"/>
          </a:xfrm>
        </p:spPr>
        <p:txBody>
          <a:bodyPr wrap="square" anchor="ctr" anchorCtr="0">
            <a:noAutofit/>
          </a:bodyPr>
          <a:lstStyle/>
          <a:p>
            <a:r>
              <a:rPr kumimoji="1" lang="ja-JP" altLang="en-US" sz="2800"/>
              <a:t>宮崎県の営業時間短縮等の要請により、</a:t>
            </a:r>
            <a:endParaRPr kumimoji="1" lang="ja-JP" altLang="en-US"/>
          </a:p>
        </p:txBody>
      </p:sp>
      <p:sp>
        <p:nvSpPr>
          <p:cNvPr id="1237" name="サブタイトル 137"/>
          <p:cNvSpPr/>
          <p:nvPr/>
        </p:nvSpPr>
        <p:spPr>
          <a:xfrm>
            <a:off x="480060" y="2324694"/>
            <a:ext cx="8641080" cy="1564099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800" u="none"/>
              <a:t>営業時間</a:t>
            </a:r>
            <a:r>
              <a:rPr kumimoji="1" lang="ja-JP" altLang="en-US" sz="2800" u="none"/>
              <a:t>を</a:t>
            </a:r>
            <a:r>
              <a:rPr kumimoji="1" lang="ja-JP" altLang="en-US" sz="8800" u="none"/>
              <a:t>短縮</a:t>
            </a:r>
            <a:r>
              <a:rPr kumimoji="1" lang="ja-JP" altLang="en-US" sz="2800"/>
              <a:t>します。</a:t>
            </a:r>
            <a:endParaRPr kumimoji="1" lang="ja-JP" altLang="en-US"/>
          </a:p>
        </p:txBody>
      </p:sp>
      <p:sp>
        <p:nvSpPr>
          <p:cNvPr id="1238" name="サブタイトル 138"/>
          <p:cNvSpPr/>
          <p:nvPr/>
        </p:nvSpPr>
        <p:spPr>
          <a:xfrm>
            <a:off x="1388282" y="3895176"/>
            <a:ext cx="7732858" cy="20093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5400"/>
              <a:t>　　月　　日</a:t>
            </a:r>
            <a:r>
              <a:rPr kumimoji="1" lang="ja-JP" altLang="en-US" sz="2000"/>
              <a:t>から</a:t>
            </a:r>
            <a:r>
              <a:rPr kumimoji="1" lang="ja-JP" altLang="en-US" sz="5400"/>
              <a:t>　　</a:t>
            </a:r>
            <a:r>
              <a:rPr kumimoji="1" lang="ja-JP" altLang="en-US" sz="5400"/>
              <a:t>月　　日</a:t>
            </a:r>
            <a:r>
              <a:rPr kumimoji="1" lang="ja-JP" altLang="en-US" sz="2000"/>
              <a:t>まで</a:t>
            </a:r>
            <a:endParaRPr kumimoji="1" lang="ja-JP" altLang="en-US" sz="2000"/>
          </a:p>
        </p:txBody>
      </p:sp>
      <p:sp>
        <p:nvSpPr>
          <p:cNvPr id="1239" name="サブタイトル 139"/>
          <p:cNvSpPr/>
          <p:nvPr/>
        </p:nvSpPr>
        <p:spPr>
          <a:xfrm>
            <a:off x="1383545" y="5905723"/>
            <a:ext cx="7737594" cy="20102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5400"/>
              <a:t>　　時　　分</a:t>
            </a:r>
            <a:r>
              <a:rPr kumimoji="1" lang="ja-JP" altLang="en-US" sz="2000"/>
              <a:t>から</a:t>
            </a:r>
            <a:r>
              <a:rPr kumimoji="1" lang="ja-JP" altLang="en-US" sz="5400"/>
              <a:t>　　時　　分</a:t>
            </a:r>
            <a:r>
              <a:rPr kumimoji="1" lang="ja-JP" altLang="en-US" sz="2000"/>
              <a:t>まで</a:t>
            </a:r>
            <a:endParaRPr kumimoji="1" lang="ja-JP" altLang="en-US" sz="3600"/>
          </a:p>
        </p:txBody>
      </p:sp>
      <p:sp>
        <p:nvSpPr>
          <p:cNvPr id="1240" name="図形 140"/>
          <p:cNvSpPr/>
          <p:nvPr/>
        </p:nvSpPr>
        <p:spPr>
          <a:xfrm>
            <a:off x="4347000" y="7979778"/>
            <a:ext cx="907200" cy="373194"/>
          </a:xfrm>
          <a:prstGeom prst="downArrow"/>
          <a:solidFill>
            <a:srgbClr val="FFC000"/>
          </a:solidFill>
          <a:ln w="25400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41" name="サブタイトル 141"/>
          <p:cNvSpPr/>
          <p:nvPr/>
        </p:nvSpPr>
        <p:spPr>
          <a:xfrm>
            <a:off x="1388282" y="8443610"/>
            <a:ext cx="7732858" cy="30709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5400"/>
              <a:t>　　時　　分</a:t>
            </a:r>
            <a:r>
              <a:rPr kumimoji="1" lang="ja-JP" altLang="en-US" sz="2000"/>
              <a:t>から</a:t>
            </a:r>
            <a:r>
              <a:rPr kumimoji="1" lang="ja-JP" altLang="en-US" sz="5400"/>
              <a:t>　　時　　分</a:t>
            </a:r>
            <a:r>
              <a:rPr kumimoji="1" lang="ja-JP" altLang="en-US" sz="2000"/>
              <a:t>まで</a:t>
            </a:r>
            <a:endParaRPr kumimoji="1" lang="ja-JP" altLang="en-US" sz="3600"/>
          </a:p>
          <a:p>
            <a:r>
              <a:rPr kumimoji="1" lang="ja-JP" altLang="en-US" sz="2800" u="sng"/>
              <a:t>酒類の提供は終日行いません。</a:t>
            </a:r>
            <a:endParaRPr kumimoji="1" lang="ja-JP" altLang="en-US" sz="2800" u="sng"/>
          </a:p>
        </p:txBody>
      </p:sp>
      <p:sp>
        <p:nvSpPr>
          <p:cNvPr id="1243" name="サブタイトル 143"/>
          <p:cNvSpPr/>
          <p:nvPr/>
        </p:nvSpPr>
        <p:spPr>
          <a:xfrm>
            <a:off x="480060" y="11642400"/>
            <a:ext cx="1805703" cy="522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店舗名</a:t>
            </a:r>
            <a:endParaRPr kumimoji="1" lang="ja-JP" altLang="en-US" sz="2800" u="none"/>
          </a:p>
        </p:txBody>
      </p:sp>
      <p:sp>
        <p:nvSpPr>
          <p:cNvPr id="1244" name="サブタイトル 144"/>
          <p:cNvSpPr/>
          <p:nvPr/>
        </p:nvSpPr>
        <p:spPr>
          <a:xfrm>
            <a:off x="480060" y="5903160"/>
            <a:ext cx="904875" cy="20151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要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請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前</a:t>
            </a:r>
            <a:endParaRPr kumimoji="1" lang="ja-JP" altLang="en-US" sz="3600"/>
          </a:p>
        </p:txBody>
      </p:sp>
      <p:sp>
        <p:nvSpPr>
          <p:cNvPr id="1245" name="サブタイトル 145"/>
          <p:cNvSpPr/>
          <p:nvPr/>
        </p:nvSpPr>
        <p:spPr>
          <a:xfrm>
            <a:off x="483407" y="8443256"/>
            <a:ext cx="904875" cy="307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要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請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後</a:t>
            </a:r>
            <a:endParaRPr kumimoji="1" lang="ja-JP" altLang="en-US" sz="3600"/>
          </a:p>
        </p:txBody>
      </p:sp>
      <p:sp>
        <p:nvSpPr>
          <p:cNvPr id="1246" name="サブタイトル 146"/>
          <p:cNvSpPr/>
          <p:nvPr/>
        </p:nvSpPr>
        <p:spPr>
          <a:xfrm>
            <a:off x="483407" y="4633339"/>
            <a:ext cx="904875" cy="522327"/>
          </a:xfrm>
          <a:prstGeom prst="rect">
            <a:avLst/>
          </a:prstGeom>
          <a:ln>
            <a:noFill/>
          </a:ln>
        </p:spPr>
        <p:txBody>
          <a:bodyPr wrap="square" anchor="ctr" anchorCtr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期間</a:t>
            </a:r>
            <a:endParaRPr kumimoji="1" lang="ja-JP" altLang="en-US" sz="3600"/>
          </a:p>
        </p:txBody>
      </p:sp>
      <p:sp>
        <p:nvSpPr>
          <p:cNvPr id="1247" name="サブタイトル 147"/>
          <p:cNvSpPr/>
          <p:nvPr/>
        </p:nvSpPr>
        <p:spPr>
          <a:xfrm>
            <a:off x="2288699" y="11642400"/>
            <a:ext cx="6832442" cy="522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u="non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タイトル 1"/>
          <p:cNvSpPr>
            <a:spLocks noGrp="1"/>
          </p:cNvSpPr>
          <p:nvPr>
            <p:ph type="ctrTitle" idx="0"/>
          </p:nvPr>
        </p:nvSpPr>
        <p:spPr>
          <a:xfrm>
            <a:off x="480060" y="211045"/>
            <a:ext cx="8641080" cy="1014770"/>
          </a:xfrm>
          <a:solidFill>
            <a:srgbClr val="FFC000"/>
          </a:solidFill>
        </p:spPr>
        <p:txBody>
          <a:bodyPr>
            <a:spAutoFit/>
          </a:bodyPr>
          <a:lstStyle/>
          <a:p>
            <a:r>
              <a:rPr kumimoji="1" lang="ja-JP" altLang="en-US" sz="6000" dirty="0">
                <a:latin typeface="+mj-ea"/>
                <a:ea typeface="+mj-ea"/>
              </a:rPr>
              <a:t>休業のお知らせ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281" name="サブタイトル 2"/>
          <p:cNvSpPr>
            <a:spLocks noGrp="1"/>
          </p:cNvSpPr>
          <p:nvPr>
            <p:ph type="subTitle" idx="1"/>
          </p:nvPr>
        </p:nvSpPr>
        <p:spPr>
          <a:xfrm>
            <a:off x="480060" y="1183303"/>
            <a:ext cx="8641080" cy="1132556"/>
          </a:xfrm>
        </p:spPr>
        <p:txBody>
          <a:bodyPr wrap="square" anchor="ctr" anchorCtr="0">
            <a:noAutofit/>
          </a:bodyPr>
          <a:lstStyle/>
          <a:p>
            <a:r>
              <a:rPr kumimoji="1" lang="ja-JP" altLang="en-US" sz="2800"/>
              <a:t>宮崎県の営業時間短縮等の要請により、</a:t>
            </a:r>
            <a:endParaRPr kumimoji="1" lang="ja-JP" altLang="en-US"/>
          </a:p>
        </p:txBody>
      </p:sp>
      <p:sp>
        <p:nvSpPr>
          <p:cNvPr id="1282" name="サブタイトル 137"/>
          <p:cNvSpPr/>
          <p:nvPr/>
        </p:nvSpPr>
        <p:spPr>
          <a:xfrm>
            <a:off x="480060" y="2324694"/>
            <a:ext cx="8641080" cy="1564099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800"/>
              <a:t>休業</a:t>
            </a:r>
            <a:r>
              <a:rPr kumimoji="1" lang="ja-JP" altLang="en-US" sz="2800"/>
              <a:t>します。</a:t>
            </a:r>
            <a:endParaRPr kumimoji="1" lang="ja-JP" altLang="en-US"/>
          </a:p>
        </p:txBody>
      </p:sp>
      <p:sp>
        <p:nvSpPr>
          <p:cNvPr id="1283" name="サブタイトル 138"/>
          <p:cNvSpPr/>
          <p:nvPr/>
        </p:nvSpPr>
        <p:spPr>
          <a:xfrm>
            <a:off x="1388282" y="3895176"/>
            <a:ext cx="7732858" cy="20093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5400"/>
              <a:t>　　月　　日</a:t>
            </a:r>
            <a:r>
              <a:rPr kumimoji="1" lang="ja-JP" altLang="en-US" sz="2000"/>
              <a:t>から</a:t>
            </a:r>
            <a:r>
              <a:rPr kumimoji="1" lang="ja-JP" altLang="en-US" sz="5400"/>
              <a:t>　　</a:t>
            </a:r>
            <a:r>
              <a:rPr kumimoji="1" lang="ja-JP" altLang="en-US" sz="5400"/>
              <a:t>月　　日</a:t>
            </a:r>
            <a:r>
              <a:rPr kumimoji="1" lang="ja-JP" altLang="en-US" sz="2000"/>
              <a:t>まで</a:t>
            </a:r>
            <a:endParaRPr kumimoji="1" lang="ja-JP" altLang="en-US" sz="2000"/>
          </a:p>
        </p:txBody>
      </p:sp>
      <p:sp>
        <p:nvSpPr>
          <p:cNvPr id="1284" name="サブタイトル 139"/>
          <p:cNvSpPr/>
          <p:nvPr/>
        </p:nvSpPr>
        <p:spPr>
          <a:xfrm>
            <a:off x="1385112" y="5905723"/>
            <a:ext cx="7736028" cy="20102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5400"/>
              <a:t>　　時　　分</a:t>
            </a:r>
            <a:r>
              <a:rPr kumimoji="1" lang="ja-JP" altLang="en-US" sz="2000"/>
              <a:t>から</a:t>
            </a:r>
            <a:r>
              <a:rPr kumimoji="1" lang="ja-JP" altLang="en-US" sz="5400"/>
              <a:t>　　時　　分</a:t>
            </a:r>
            <a:r>
              <a:rPr kumimoji="1" lang="ja-JP" altLang="en-US" sz="2000"/>
              <a:t>まで</a:t>
            </a:r>
            <a:endParaRPr kumimoji="1" lang="ja-JP" altLang="en-US" sz="3600"/>
          </a:p>
        </p:txBody>
      </p:sp>
      <p:sp>
        <p:nvSpPr>
          <p:cNvPr id="1285" name="図形 140"/>
          <p:cNvSpPr/>
          <p:nvPr/>
        </p:nvSpPr>
        <p:spPr>
          <a:xfrm>
            <a:off x="4347000" y="7979778"/>
            <a:ext cx="907200" cy="373194"/>
          </a:xfrm>
          <a:prstGeom prst="downArrow"/>
          <a:solidFill>
            <a:srgbClr val="FFC000"/>
          </a:solidFill>
          <a:ln w="25400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86" name="サブタイトル 141"/>
          <p:cNvSpPr/>
          <p:nvPr/>
        </p:nvSpPr>
        <p:spPr>
          <a:xfrm>
            <a:off x="1388282" y="8443610"/>
            <a:ext cx="7732858" cy="30709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800" u="none"/>
              <a:t>休業</a:t>
            </a:r>
            <a:endParaRPr kumimoji="1" lang="ja-JP" altLang="en-US" sz="2800" u="none"/>
          </a:p>
        </p:txBody>
      </p:sp>
      <p:sp>
        <p:nvSpPr>
          <p:cNvPr id="1287" name="サブタイトル 143"/>
          <p:cNvSpPr/>
          <p:nvPr/>
        </p:nvSpPr>
        <p:spPr>
          <a:xfrm>
            <a:off x="480060" y="11642400"/>
            <a:ext cx="1805703" cy="522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店舗名</a:t>
            </a:r>
            <a:endParaRPr kumimoji="1" lang="ja-JP" altLang="en-US" sz="2800" u="none"/>
          </a:p>
        </p:txBody>
      </p:sp>
      <p:sp>
        <p:nvSpPr>
          <p:cNvPr id="1288" name="サブタイトル 144"/>
          <p:cNvSpPr/>
          <p:nvPr/>
        </p:nvSpPr>
        <p:spPr>
          <a:xfrm>
            <a:off x="480060" y="5903160"/>
            <a:ext cx="904875" cy="20151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要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請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前</a:t>
            </a:r>
            <a:endParaRPr kumimoji="1" lang="ja-JP" altLang="en-US" sz="3600"/>
          </a:p>
        </p:txBody>
      </p:sp>
      <p:sp>
        <p:nvSpPr>
          <p:cNvPr id="1289" name="サブタイトル 145"/>
          <p:cNvSpPr/>
          <p:nvPr/>
        </p:nvSpPr>
        <p:spPr>
          <a:xfrm>
            <a:off x="483407" y="8443256"/>
            <a:ext cx="904875" cy="307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要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請</a:t>
            </a:r>
            <a:endParaRPr kumimoji="1" lang="ja-JP" altLang="en-US" sz="2800"/>
          </a:p>
          <a:p>
            <a:pPr algn="ctr"/>
            <a:r>
              <a:rPr kumimoji="1" lang="ja-JP" altLang="en-US" sz="2800"/>
              <a:t>後</a:t>
            </a:r>
            <a:endParaRPr kumimoji="1" lang="ja-JP" altLang="en-US" sz="3600"/>
          </a:p>
        </p:txBody>
      </p:sp>
      <p:sp>
        <p:nvSpPr>
          <p:cNvPr id="1290" name="サブタイトル 146"/>
          <p:cNvSpPr/>
          <p:nvPr/>
        </p:nvSpPr>
        <p:spPr>
          <a:xfrm>
            <a:off x="483407" y="4633339"/>
            <a:ext cx="904875" cy="522327"/>
          </a:xfrm>
          <a:prstGeom prst="rect">
            <a:avLst/>
          </a:prstGeom>
          <a:ln>
            <a:noFill/>
          </a:ln>
        </p:spPr>
        <p:txBody>
          <a:bodyPr wrap="square" anchor="ctr" anchorCtr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/>
              <a:t>期間</a:t>
            </a:r>
            <a:endParaRPr kumimoji="1" lang="ja-JP" altLang="en-US" sz="3600"/>
          </a:p>
        </p:txBody>
      </p:sp>
      <p:sp>
        <p:nvSpPr>
          <p:cNvPr id="1291" name="サブタイトル 147"/>
          <p:cNvSpPr/>
          <p:nvPr/>
        </p:nvSpPr>
        <p:spPr>
          <a:xfrm>
            <a:off x="2283001" y="11642400"/>
            <a:ext cx="6829181" cy="522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u="non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9525" cap="flat" cmpd="sng">
          <a:solidFill>
            <a:schemeClr val="tx1"/>
          </a:solidFill>
          <a:prstDash val="solid"/>
          <a:round/>
          <a:headEnd/>
          <a:tailEnd/>
        </a:ln>
      </a:spPr>
      <a:bodyPr wrap="square" anchor="ctr" anchorCtr="0"/>
      <a:lstStyle>
        <a:defPPr algn="l">
          <a:defRPr kumimoji="1" lang="ja-JP" altLang="en-US"/>
        </a:defPPr>
      </a:lstStyle>
    </a:spDef>
  </a:objectDefaults>
  <a:extraClrSchemeLst/>
</a:theme>
</file>

<file path=ppt/theme/theme2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3.3.5</AppVersion>
  <PresentationFormat>ユーザー設定</PresentationFormat>
  <Slides>2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岩越　弘高</dc:creator>
  <cp:lastModifiedBy>岩越　弘高</cp:lastModifiedBy>
  <dcterms:created xsi:type="dcterms:W3CDTF">2022-02-04T05:11:44Z</dcterms:created>
  <dcterms:modified xsi:type="dcterms:W3CDTF">2022-02-04T06:07:51Z</dcterms:modified>
  <cp:revision>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