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" saveSubsetFonts="1">
  <p:sldMasterIdLst>
    <p:sldMasterId id="2147483660" r:id="rId2"/>
  </p:sldMasterIdLst>
  <p:notesMasterIdLst>
    <p:notesMasterId r:id="rId3"/>
  </p:notesMasterIdLst>
  <p:sldIdLst>
    <p:sldId id="270" r:id="rId4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37"/>
    <p:restoredTop sz="94660"/>
  </p:normalViewPr>
  <p:slideViewPr>
    <p:cSldViewPr>
      <p:cViewPr varScale="0">
        <p:scale>
          <a:sx n="90" d="100"/>
          <a:sy n="90" d="100"/>
        </p:scale>
        <p:origin x="-1644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2039" y="685800"/>
            <a:ext cx="2373924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342900" y="2387382"/>
            <a:ext cx="6172200" cy="1941549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342900" y="4467613"/>
            <a:ext cx="6172200" cy="332836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2508730"/>
            <a:ext cx="6172200" cy="611934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1" y="396700"/>
            <a:ext cx="1543051" cy="82313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1" cy="82313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2900" y="2508730"/>
            <a:ext cx="6172200" cy="618415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342900" y="4259590"/>
            <a:ext cx="6172200" cy="1525502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1711305"/>
            <a:ext cx="6172200" cy="2548285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508732"/>
            <a:ext cx="2978088" cy="611934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10009" y="2508732"/>
            <a:ext cx="3005091" cy="611934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2978088" cy="9241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2978088" cy="548658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537012" y="2217386"/>
            <a:ext cx="2978088" cy="9241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537012" y="3141486"/>
            <a:ext cx="2978088" cy="548658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8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26923" y="394408"/>
            <a:ext cx="3545579" cy="81500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456723"/>
            <a:ext cx="2256235" cy="617135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344216" y="6773203"/>
            <a:ext cx="4114800" cy="818623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307151"/>
            <a:ext cx="4114800" cy="632497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657302"/>
            <a:ext cx="4114800" cy="970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889829" y="9009451"/>
            <a:ext cx="3078343" cy="5274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604721"/>
            <a:ext cx="6172200" cy="14359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508730"/>
            <a:ext cx="6172200" cy="6184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009451"/>
            <a:ext cx="1411915" cy="5274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076183" y="9009451"/>
            <a:ext cx="1438917" cy="5274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wmf" /><Relationship Id="rId2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07" name="テキスト 57"/>
          <p:cNvSpPr txBox="1"/>
          <p:nvPr/>
        </p:nvSpPr>
        <p:spPr>
          <a:xfrm>
            <a:off x="1337973" y="269022"/>
            <a:ext cx="5182949" cy="583883"/>
          </a:xfrm>
          <a:prstGeom prst="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txBody>
          <a:bodyPr wrap="square">
            <a:spAutoFit/>
          </a:bodyPr>
          <a:p>
            <a:pPr algn="ctr">
              <a:defRPr lang="ja-JP" altLang="en-US"/>
            </a:pPr>
            <a:r>
              <a:rPr lang="ja-JP" altLang="en-US" sz="3200"/>
              <a:t>企業名</a:t>
            </a:r>
            <a:endParaRPr lang="ja-JP" altLang="en-US" sz="3200"/>
          </a:p>
        </p:txBody>
      </p:sp>
      <p:sp>
        <p:nvSpPr>
          <p:cNvPr id="1108" name="テキスト 55"/>
          <p:cNvSpPr txBox="1"/>
          <p:nvPr/>
        </p:nvSpPr>
        <p:spPr>
          <a:xfrm>
            <a:off x="257657" y="269022"/>
            <a:ext cx="1080316" cy="42999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p>
            <a:pPr algn="ctr">
              <a:defRPr lang="ja-JP" altLang="en-US"/>
            </a:pPr>
            <a:r>
              <a:rPr lang="ja-JP" altLang="en-US" sz="1100" b="1"/>
              <a:t>ブース番号</a:t>
            </a:r>
            <a:endParaRPr lang="ja-JP" altLang="en-US" b="1"/>
          </a:p>
          <a:p>
            <a:pPr algn="ctr">
              <a:defRPr lang="ja-JP" altLang="en-US"/>
            </a:pPr>
            <a:endParaRPr lang="ja-JP" altLang="en-US" sz="1100"/>
          </a:p>
        </p:txBody>
      </p:sp>
      <p:sp>
        <p:nvSpPr>
          <p:cNvPr id="1109" name="図形 58"/>
          <p:cNvSpPr/>
          <p:nvPr/>
        </p:nvSpPr>
        <p:spPr>
          <a:xfrm>
            <a:off x="256394" y="951042"/>
            <a:ext cx="4250648" cy="729354"/>
          </a:xfrm>
          <a:prstGeom prst="roundRect">
            <a:avLst/>
          </a:prstGeom>
          <a:solidFill>
            <a:srgbClr val="FFE69A"/>
          </a:solidFill>
          <a:ln w="12700" cap="flat" cmpd="sng" algn="ctr">
            <a:solidFill>
              <a:srgbClr val="FFC000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10" name="テキスト 59"/>
          <p:cNvSpPr txBox="1"/>
          <p:nvPr/>
        </p:nvSpPr>
        <p:spPr>
          <a:xfrm>
            <a:off x="311966" y="993000"/>
            <a:ext cx="4052484" cy="645438"/>
          </a:xfrm>
          <a:prstGeom prst="rect">
            <a:avLst/>
          </a:prstGeom>
        </p:spPr>
        <p:txBody>
          <a:bodyPr wrap="square">
            <a:spAutoFit/>
          </a:bodyPr>
          <a:p>
            <a:pPr algn="ctr">
              <a:defRPr lang="ja-JP" altLang="en-US"/>
            </a:pPr>
            <a:r>
              <a:rPr lang="ja-JP" altLang="en-US" sz="3600"/>
              <a:t>キャッチフレーズ</a:t>
            </a:r>
            <a:endParaRPr lang="ja-JP" altLang="en-US"/>
          </a:p>
        </p:txBody>
      </p:sp>
      <p:graphicFrame>
        <p:nvGraphicFramePr>
          <p:cNvPr id="1111" name="四角形 8"/>
          <p:cNvGraphicFramePr>
            <a:graphicFrameLocks noGrp="1"/>
          </p:cNvGraphicFramePr>
          <p:nvPr/>
        </p:nvGraphicFramePr>
        <p:xfrm>
          <a:off x="256394" y="1781051"/>
          <a:ext cx="4324605" cy="1803946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944546"/>
                <a:gridCol w="3380059"/>
              </a:tblGrid>
              <a:tr h="31940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200" b="1" dirty="0"/>
                        <a:t>業種</a:t>
                      </a:r>
                      <a:endParaRPr kumimoji="1" lang="ja-JP" altLang="en-US" sz="1100" b="1" dirty="0"/>
                    </a:p>
                  </a:txBody>
                  <a:tcPr>
                    <a:solidFill>
                      <a:srgbClr val="FFFFE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solidFill>
                      <a:srgbClr val="FFFFE9"/>
                    </a:solidFill>
                  </a:tcPr>
                </a:tc>
              </a:tr>
              <a:tr h="53122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200" b="1" dirty="0"/>
                        <a:t>所在地</a:t>
                      </a:r>
                      <a:endParaRPr kumimoji="1" lang="ja-JP" altLang="en-US" sz="1100" b="1" dirty="0"/>
                    </a:p>
                  </a:txBody>
                  <a:tcPr>
                    <a:solidFill>
                      <a:srgbClr val="FFFFE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  <a:p>
                      <a:endParaRPr kumimoji="1" lang="ja-JP" altLang="en-US" sz="1200" dirty="0"/>
                    </a:p>
                  </a:txBody>
                  <a:tcPr>
                    <a:solidFill>
                      <a:srgbClr val="FFFFE9"/>
                    </a:solidFill>
                  </a:tcPr>
                </a:tc>
              </a:tr>
              <a:tr h="31940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200" b="1" dirty="0"/>
                        <a:t>代表者名</a:t>
                      </a:r>
                      <a:endParaRPr kumimoji="1" lang="ja-JP" altLang="en-US" sz="1100" b="1" dirty="0"/>
                    </a:p>
                  </a:txBody>
                  <a:tcPr>
                    <a:solidFill>
                      <a:srgbClr val="FFFFE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solidFill>
                      <a:srgbClr val="FFFFE9"/>
                    </a:solidFill>
                  </a:tcPr>
                </a:tc>
              </a:tr>
              <a:tr h="31940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200" b="1" dirty="0"/>
                        <a:t>従業員数</a:t>
                      </a:r>
                      <a:endParaRPr kumimoji="1" lang="ja-JP" altLang="en-US" sz="1100" b="1" dirty="0"/>
                    </a:p>
                  </a:txBody>
                  <a:tcPr>
                    <a:solidFill>
                      <a:srgbClr val="FFFFE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solidFill>
                      <a:srgbClr val="FFFFE9"/>
                    </a:solidFill>
                  </a:tcPr>
                </a:tc>
              </a:tr>
              <a:tr h="3145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200" b="1" dirty="0"/>
                        <a:t>連絡先</a:t>
                      </a:r>
                      <a:endParaRPr kumimoji="1" lang="ja-JP" altLang="en-US" sz="1100" b="1" dirty="0"/>
                    </a:p>
                  </a:txBody>
                  <a:tcPr>
                    <a:solidFill>
                      <a:srgbClr val="FFFFE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solidFill>
                      <a:srgbClr val="FFFFE9"/>
                    </a:solidFill>
                  </a:tcPr>
                </a:tc>
              </a:tr>
            </a:tbl>
          </a:graphicData>
        </a:graphic>
      </p:graphicFrame>
      <p:pic>
        <p:nvPicPr>
          <p:cNvPr id="1112" name="Picture 9" descr="keikan_0001"/>
          <p:cNvPicPr>
            <a:picLocks noChangeAspect="1" noChangeArrowheads="1"/>
          </p:cNvPicPr>
          <p:nvPr/>
        </p:nvPicPr>
        <p:blipFill>
          <a:blip r:embed="rId1">
            <a:alphaModFix amt="35000"/>
          </a:blip>
          <a:stretch>
            <a:fillRect/>
          </a:stretch>
        </p:blipFill>
        <p:spPr>
          <a:xfrm>
            <a:off x="4760637" y="993000"/>
            <a:ext cx="1758141" cy="1233912"/>
          </a:xfrm>
          <a:prstGeom prst="rect">
            <a:avLst/>
          </a:prstGeom>
          <a:solidFill>
            <a:schemeClr val="bg1">
              <a:lumMod val="95000"/>
              <a:alpha val="43000"/>
            </a:schemeClr>
          </a:solidFill>
          <a:ln>
            <a:solidFill>
              <a:schemeClr val="accent4"/>
            </a:solidFill>
          </a:ln>
          <a:effectLst>
            <a:glow>
              <a:schemeClr val="accent1"/>
            </a:glow>
          </a:effectLst>
        </p:spPr>
      </p:pic>
      <p:sp>
        <p:nvSpPr>
          <p:cNvPr id="1113" name="正方形/長方形 10"/>
          <p:cNvSpPr/>
          <p:nvPr/>
        </p:nvSpPr>
        <p:spPr>
          <a:xfrm>
            <a:off x="4844583" y="1638438"/>
            <a:ext cx="1606284" cy="418641"/>
          </a:xfrm>
          <a:prstGeom prst="rect">
            <a:avLst/>
          </a:prstGeom>
          <a:solidFill>
            <a:schemeClr val="bg1">
              <a:alpha val="43000"/>
            </a:schemeClr>
          </a:solidFill>
          <a:ln>
            <a:solidFill>
              <a:srgbClr val="FFC057"/>
            </a:solidFill>
          </a:ln>
          <a:effectLst>
            <a:glow>
              <a:schemeClr val="accent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社屋の写真などを貼りつけてください</a:t>
            </a:r>
          </a:p>
        </p:txBody>
      </p:sp>
      <p:pic>
        <p:nvPicPr>
          <p:cNvPr id="1114" name="Picture 11" descr="keikan_0001"/>
          <p:cNvPicPr>
            <a:picLocks noChangeAspect="1" noChangeArrowheads="1"/>
          </p:cNvPicPr>
          <p:nvPr/>
        </p:nvPicPr>
        <p:blipFill>
          <a:blip r:embed="rId1">
            <a:alphaModFix amt="35000"/>
          </a:blip>
          <a:stretch>
            <a:fillRect/>
          </a:stretch>
        </p:blipFill>
        <p:spPr>
          <a:xfrm>
            <a:off x="4766859" y="2348566"/>
            <a:ext cx="1761731" cy="1236431"/>
          </a:xfrm>
          <a:prstGeom prst="rect">
            <a:avLst/>
          </a:prstGeom>
          <a:solidFill>
            <a:schemeClr val="bg1">
              <a:lumMod val="95000"/>
              <a:alpha val="43000"/>
            </a:schemeClr>
          </a:solidFill>
          <a:ln>
            <a:solidFill>
              <a:srgbClr val="FFC057"/>
            </a:solidFill>
          </a:ln>
          <a:effectLst>
            <a:glow>
              <a:schemeClr val="accent1"/>
            </a:glow>
          </a:effectLst>
        </p:spPr>
      </p:pic>
      <p:sp>
        <p:nvSpPr>
          <p:cNvPr id="1115" name="正方形/長方形 12"/>
          <p:cNvSpPr/>
          <p:nvPr/>
        </p:nvSpPr>
        <p:spPr>
          <a:xfrm>
            <a:off x="4838611" y="2989192"/>
            <a:ext cx="1606284" cy="418641"/>
          </a:xfrm>
          <a:prstGeom prst="rect">
            <a:avLst/>
          </a:prstGeom>
          <a:solidFill>
            <a:schemeClr val="bg1">
              <a:alpha val="43000"/>
            </a:schemeClr>
          </a:solidFill>
          <a:ln>
            <a:solidFill>
              <a:srgbClr val="FFC057"/>
            </a:solidFill>
          </a:ln>
          <a:effectLst>
            <a:glow>
              <a:schemeClr val="accent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社屋の写真などを貼りつけてください</a:t>
            </a:r>
          </a:p>
        </p:txBody>
      </p:sp>
      <p:sp>
        <p:nvSpPr>
          <p:cNvPr id="1116" name="テキスト 13"/>
          <p:cNvSpPr txBox="1"/>
          <p:nvPr/>
        </p:nvSpPr>
        <p:spPr>
          <a:xfrm>
            <a:off x="256394" y="3729000"/>
            <a:ext cx="6262282" cy="337661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>
            <a:spAutoFit/>
          </a:bodyPr>
          <a:p>
            <a:pPr algn="ctr">
              <a:defRPr lang="ja-JP" altLang="en-US"/>
            </a:pPr>
            <a:r>
              <a:rPr lang="ja-JP" altLang="en-US" sz="1600" b="1">
                <a:solidFill>
                  <a:schemeClr val="bg1"/>
                </a:solidFill>
              </a:rPr>
              <a:t>企業の特徴・ＰＲポイント</a:t>
            </a:r>
            <a:endParaRPr lang="ja-JP" altLang="en-US" b="1">
              <a:solidFill>
                <a:schemeClr val="bg1"/>
              </a:solidFill>
            </a:endParaRPr>
          </a:p>
        </p:txBody>
      </p:sp>
      <p:graphicFrame>
        <p:nvGraphicFramePr>
          <p:cNvPr id="1117" name="四角形 16"/>
          <p:cNvGraphicFramePr>
            <a:graphicFrameLocks noGrp="1"/>
          </p:cNvGraphicFramePr>
          <p:nvPr/>
        </p:nvGraphicFramePr>
        <p:xfrm>
          <a:off x="256394" y="4066661"/>
          <a:ext cx="6261121" cy="119016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6261121"/>
              </a:tblGrid>
              <a:tr h="117433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  <a:p>
                      <a:endParaRPr kumimoji="1" lang="ja-JP" altLang="en-US" dirty="0"/>
                    </a:p>
                    <a:p>
                      <a:endParaRPr kumimoji="1" lang="ja-JP" altLang="en-US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18" name="テキスト 17"/>
          <p:cNvSpPr txBox="1"/>
          <p:nvPr/>
        </p:nvSpPr>
        <p:spPr>
          <a:xfrm>
            <a:off x="256394" y="5335339"/>
            <a:ext cx="6288329" cy="337661"/>
          </a:xfrm>
          <a:prstGeom prst="rect">
            <a:avLst/>
          </a:prstGeom>
          <a:solidFill>
            <a:srgbClr val="FFA6A6"/>
          </a:solidFill>
        </p:spPr>
        <p:txBody>
          <a:bodyPr wrap="square">
            <a:spAutoFit/>
          </a:bodyPr>
          <a:p>
            <a:pPr algn="ctr">
              <a:defRPr lang="ja-JP" altLang="en-US"/>
            </a:pPr>
            <a:r>
              <a:rPr lang="ja-JP" altLang="en-US" sz="1600" b="1">
                <a:solidFill>
                  <a:schemeClr val="bg1"/>
                </a:solidFill>
              </a:rPr>
              <a:t>企業情報</a:t>
            </a:r>
            <a:endParaRPr lang="ja-JP" altLang="en-US" b="1">
              <a:solidFill>
                <a:schemeClr val="bg1"/>
              </a:solidFill>
            </a:endParaRPr>
          </a:p>
        </p:txBody>
      </p:sp>
      <p:graphicFrame>
        <p:nvGraphicFramePr>
          <p:cNvPr id="1119" name="四角形 18"/>
          <p:cNvGraphicFramePr>
            <a:graphicFrameLocks noGrp="1"/>
          </p:cNvGraphicFramePr>
          <p:nvPr/>
        </p:nvGraphicFramePr>
        <p:xfrm>
          <a:off x="256394" y="5673000"/>
          <a:ext cx="6262384" cy="2918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3022"/>
                <a:gridCol w="5259362"/>
              </a:tblGrid>
              <a:tr h="358890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職種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A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A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FFA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E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A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A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FFA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E9"/>
                    </a:solidFill>
                  </a:tcPr>
                </a:tc>
              </a:tr>
              <a:tr h="621779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仕事内容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A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A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A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A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E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A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A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A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A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E9"/>
                    </a:solidFill>
                  </a:tcPr>
                </a:tc>
              </a:tr>
              <a:tr h="358890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勤務地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A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A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A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A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E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A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A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A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A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E9"/>
                    </a:solidFill>
                  </a:tcPr>
                </a:tc>
              </a:tr>
              <a:tr h="358890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休日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A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A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A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A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E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A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A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A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A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E9"/>
                    </a:solidFill>
                  </a:tcPr>
                </a:tc>
              </a:tr>
              <a:tr h="358890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福利厚生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A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A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A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A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E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A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A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A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A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E9"/>
                    </a:solidFill>
                  </a:tcPr>
                </a:tc>
              </a:tr>
              <a:tr h="358890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A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A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A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A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E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A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A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A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A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E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20" name="四角形 21"/>
          <p:cNvGraphicFramePr>
            <a:graphicFrameLocks noGrp="1"/>
          </p:cNvGraphicFramePr>
          <p:nvPr/>
        </p:nvGraphicFramePr>
        <p:xfrm>
          <a:off x="259421" y="8669833"/>
          <a:ext cx="1081579" cy="1107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1579"/>
              </a:tblGrid>
              <a:tr h="1107167"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  <a:p>
                      <a:pPr algn="ctr"/>
                      <a:endParaRPr kumimoji="1" lang="ja-JP" altLang="en-US" sz="1100" dirty="0"/>
                    </a:p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ＱＲ／写真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（会社ＨＰ）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E69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21" name="四角形 24"/>
          <p:cNvGraphicFramePr>
            <a:graphicFrameLocks noGrp="1"/>
          </p:cNvGraphicFramePr>
          <p:nvPr/>
        </p:nvGraphicFramePr>
        <p:xfrm>
          <a:off x="1413000" y="8658960"/>
          <a:ext cx="5104515" cy="10849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104515"/>
              </a:tblGrid>
              <a:tr h="245916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先輩からのメッセージ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  <a:p>
                      <a:endParaRPr kumimoji="1" lang="ja-JP" altLang="en-US" sz="1200" dirty="0"/>
                    </a:p>
                    <a:p>
                      <a:endParaRPr kumimoji="1" lang="ja-JP" altLang="en-US" sz="1200" dirty="0"/>
                    </a:p>
                    <a:p>
                      <a:endParaRPr kumimoji="1" lang="ja-JP" altLang="en-US" sz="1200" dirty="0"/>
                    </a:p>
                  </a:txBody>
                  <a:tcPr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5.0.2</AppVersion>
  <PresentationFormat>ユーザー設定</PresentationFormat>
  <Slides>1</Slides>
  <Notes>0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Administrator</dc:creator>
  <cp:lastModifiedBy>Administrator</cp:lastModifiedBy>
  <dcterms:created xsi:type="dcterms:W3CDTF">2024-12-25T08:04:14Z</dcterms:created>
  <dcterms:modified xsi:type="dcterms:W3CDTF">2025-01-10T08:16:37Z</dcterms:modified>
  <cp:revision>4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